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Рөлдік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теория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Олардың сіз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айтқандары даңқ; бедел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бұл сіз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ойлайтын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нәрсе.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Канадалық ақын және афорист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Л.Дуде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Маска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сізге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өзіңіздің жеке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стратегияңызды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ойлау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еркіндігіңізді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демек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іс-әрекеттің өзгергіштігін анықтауда зор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еркіндік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Шынында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масканың өзі түбегейлі жаңа шешімдерді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мінез-құлықты табуға арналған, 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әрқашан жаңа үлгі болып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әлі сыналмаған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Маска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жағдайға байланысты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кез-келген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бола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Репертуардың мүмкіндіктерін кеңейту стереотиптік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шеңберден шығуға мүмкіндік береді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Үлкен сахна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олардың ойындары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өрбіген көптеген салаларға бөлінеді.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сайтта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тиісті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масканы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киіп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рөл ойнайды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Қоғам рөлдерді «қалай дұрыс» орындау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керектігі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идеяларды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қалыптастырды.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Әлеуметтанулық тілдегі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көріністер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эксплектация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аталады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өзгелерден рөлді орындаушыға қойылатын талаптар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Бүкіл әлем </a:t>
            </a:r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- театр, </a:t>
            </a:r>
            <a:r>
              <a:rPr lang="ru-RU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өмір </a:t>
            </a:r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ойын</a:t>
            </a:r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адамдар</a:t>
            </a:r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- актер.</a:t>
            </a:r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Маска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киіп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қалаған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болжамды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пайдалы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оған қажетті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жауап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үшін басқасына хабарлама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жасайды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Менеджмент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бизнес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көптеген маскалар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араласатын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арнайы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ойын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алаңдары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Маска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Маскалар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ежелгі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уақытта пайда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болған және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таза </a:t>
            </a:r>
            <a:r>
              <a:rPr lang="ru-RU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қорғаныс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 қызметін атқарған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Өмір үшін маңызды күрделі рәсімдер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рәсімдерді жасай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біздің ата-бабаларымыз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түрлі қорқынышты және түсініксіз күштердің алдында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беттерін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жасырып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жауып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бетперде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Бұл масканың басты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міндеті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болды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Маска </a:t>
            </a:r>
            <a:r>
              <a:rPr lang="ru-RU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өте әсерлі құрал</a:t>
            </a:r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Маска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адамзаттың өзін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тану,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өзін-өзі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тану,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қоғамдағы жеке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орнын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анықтау функцияларын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жүзеге асырудың көптеген тәсілдерінің бірі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масканы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 мақсаттарымызға қолданбаймыз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маска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бізбен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ойнайды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Мұндай құбылыс белгілі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маска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киеді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қандай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маска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екенін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білмейді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оны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көрмейді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Содан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кейін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қазіргі уақыттағы ішкі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жағдайына сәйкес, өзі қалағанынша әрекет етуге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(қозғалуға, сөйлеуге, басқалармен байланыс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орнатуға, серуендеуге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аксессуарларды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таңдауға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шақырылады.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Тренингтің барлық қатысушылары масканың талабынан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туындайды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яғни олар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өздеріне таныс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сияқты әрекет етеді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бірақ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маска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мазмұнды мазмұнын көрсетеді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бірақ тренингтің басқа қатысушыларына көрінуі мүмкін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Сондықтан, бетперде</a:t>
            </a:r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кигенде</a:t>
            </a:r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өзіне бағынбайтын күшті ішкі</a:t>
            </a:r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импульсті</a:t>
            </a:r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Қазіргі адамға арналған </a:t>
            </a:r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маска </a:t>
            </a:r>
            <a:r>
              <a:rPr lang="ru-RU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дегеніміз</a:t>
            </a:r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не.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Қауіпсіздік, қорғаныс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кез-келген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масканың негізгі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мақсаты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«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бетперде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жасау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жасыру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шынайы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бетін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жасыру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Таңдау және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маневр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мүмкіндігі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масканы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қолданған кезде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мінез-құлқының өзгергіштігі рөлдік репертуардың кеңеюіне байланысты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жаңартылады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408</Words>
  <PresentationFormat>Экран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3. Рөлдік теория</vt:lpstr>
      <vt:lpstr>Слайд 2</vt:lpstr>
      <vt:lpstr>Слайд 3</vt:lpstr>
      <vt:lpstr>Слайд 4</vt:lpstr>
      <vt:lpstr>Маска деген не?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Рөлдік теория</dc:title>
  <dc:creator>Ардак</dc:creator>
  <cp:lastModifiedBy>Ардак</cp:lastModifiedBy>
  <cp:revision>1</cp:revision>
  <dcterms:created xsi:type="dcterms:W3CDTF">2019-10-23T02:41:23Z</dcterms:created>
  <dcterms:modified xsi:type="dcterms:W3CDTF">2019-10-23T02:57:18Z</dcterms:modified>
</cp:coreProperties>
</file>